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f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پسر دوم گم شد و پیدا شد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امتحان</a:t>
            </a:r>
            <a:r xmlns:a="http://schemas.openxmlformats.org/drawingml/2006/main">
              <a:rPr altLang="en-US" lang="f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رفتار پدر با پسر دوم پس از بازگشت چگونه بود؟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او پسر دوم را بیرون کرد.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پسر دوم را زد.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او پسر دوم را ندید.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او با خوشحالی از پسر دوم استقبال کرد.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او با خوشحالی از پسر دوم استقبال کرد.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بدهکاری که ده هزار استعداد بدهکار بود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آیا نباید همانگونه که من به شما رحم کردم به همکار خود رحم می کردید؟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18:</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مردی بود که ده هزار استعداد به پادشاه بدهکار بود. پادشاه به مرد رحم کرد، بدهی را باطل کرد.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وقتی آن مرد بیرون رفت، یکی از هم خدمتکاران خود را یافت که صد دیناری به او بدهکار بود. او را گرفت و از دست او عصبانی شد. آنچه را که به من مدیونی پس بده!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و همکار خود را به زندان انداخت. پادشاه این خبر را از خدمتکار دیگرش شنید.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آنگاه پادشاه خشمگین شد و خادم را برگرداند. "من تمام آن بدهی شما را فسخ کردم زیرا شما از من التماس کردید. آیا نباید همانگونه که من به شما رحم کردم، به همنوعان خود رحم می‌کردید؟»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گفت: «همانطور که پدر ما در آسمان شما را بخشید، شما همدیگر را ببخشید.»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یک خدمتکار از بدهی بسیار بزرگ ده هزار استعدادی پاک شد.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او هم خدمتکار خود را که صد دیناری به او بدهکار بود نبخشید.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این یک نگرش ناسپاسانه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نیز از طریق عیسی توسط فیض بخشیده شدیم و نجات یافتیم.</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اگر این لطف را فراموش نکنیم، باید کسانی را که به ما بدی کرده اند ببخشیم.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جسو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ما را تا آخر می بخشد و دوست دارد.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شاه چقدر پولش را رد کرد؟؟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صد دیناری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دویست دینار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صد استعداد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ده هزار استعداد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ده هزار استعداد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a" sz="4000"/>
              <a:t>زیرا این پسر من مرده بود و دوباره زنده شد. او گم شد و پیدا شد. بنابراین آنها شروع به جشن گرفتن کردند.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آیا نباید همانگونه که من به شما رحم کردم به همکار خود رحم می کردید؟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18:</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حسنا به پسر داوود!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جماعتی که جلوتر از او می‌رفتند و آن‌هایی که به دنبال او می‌آمدند فریاد می‌زدند: «هوسنا بر پسر داوود!» "خوشا به حال کسی که به نام خداوند می آید!" "حسنا در بالاترین!"</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fa" altLang="ko-KR" sz="2600">
                <a:solidFill>
                  <a:schemeClr val="tx1">
                    <a:lumMod val="65000"/>
                    <a:lumOff val="35000"/>
                  </a:schemeClr>
                </a:solidFill>
              </a:rPr>
              <a:t>هنگامی که عیسی به اورشلیم نزدیک شد، دو شاگرد را فرستاد و گفت: «به دهکده بروید، الاغی را خواهید دید که در کنار او کربش است. آنها را باز کن و نزد من بیاور.»</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دو شاگرد به دهکده رفتند و همانطور که عیسی به آنها دستور داده بود عمل کردند.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الاغ را پیدا کردند. "خداوند به آنها نیاز دارد." سپس صاحب آنها را بلافاصله فرستاد.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بر بچه الاغی نشست و وارد اورشلیم شد. جماعتی که جلوتر از او می‌رفتند، فریاد می‌زدند: «حُسنا بر پسر داوود!»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این واقعیت که عیسی بر بچه الاغی سوار شد و جمعیت از او استقبال کردند، طبق پیشگویی ثبت شده کتاب مقدس انجام شد. اما هیچ کس از آن خبر نداشت.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بر اسب الاغی سوار شد و جمعیت فریاد زدند: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"هوشنا به پسر داوود!"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همه آنها در کتاب مقدس پیشگویی شده بودند.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عیسی با اطاعت زندگی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همانطور که در کتاب مقدس نوشته شده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که از عیسی پیروی می کنیم نیز باید اطاعت کنیم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کلام خدا به طور کامل</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پادشاه ما است که شایسته ستایش و جلال است.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a">
                <a:solidFill>
                  <a:schemeClr val="tx1">
                    <a:lumMod val="50000"/>
                    <a:lumOff val="50000"/>
                  </a:schemeClr>
                </a:solidFill>
              </a:rPr>
              <a:t>شماره 73 کلام خدا</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fa" sz="4400"/>
              <a:t>عیسی ایلعازر را از مردگان زنده می کند</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با چه سواری به اورشلیم رفت؟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کره الاغ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یک اسب بچه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بچه فیل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بچه شتر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کره الاغ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جماعتی که جلوتر از او می‌رفتند و آن‌هایی که به دنبال او می‌آمدند فریاد می‌زدند: «هوسنا بر پسر داوود!» "خوشا به حال کسی که به نام خداوند می آید!" "حسنا در بالاترین!"</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83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خانه من نمازخانه است.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به آنها گفت: نوشته شده است: «خانه من را نمازخانه می نامند، اما شما آن را «لانه دزدان» می سازید.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وارد معبد اورشلیم شد. در داخل معبد بازرگانان و صرافان زیادی وجود داشتند.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میز صرافان و نیمکت های کبوتر فروشان را واژگون کرد. او تمام کسانی را که در آنجا خرید و فروش می کردند راند.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با عصبانیت گفت: نوشته شده است که خانه من خانه نماز خوانده خواهد شد، اما شما آن را لانه دزدان می سازید.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بازرگانان را از معبد بیرون کرد و بیماران معبد را شفا داد.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معبد، کلیسا، مکانی برای عبادت و نیایش به درگاه خداوند است.</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عیسی از جمعیتی که آن را به محل کسب و کار تبدیل کرده بودند عصبانی شد.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برای چه به کلیسا می آیید؟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در کلیسا باید خدا را با عبادت و دعا ملاقات کنید.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صاحب کلیسا است. عیسی کسی است که عبادت و دعاهای ما را از کلیسا دریافت می کند.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عیسی به او گفت: «من رستاخیز و حیات هستم.</a:t>
            </a:r>
            <a:endParaRPr xmlns:a="http://schemas.openxmlformats.org/drawingml/2006/main" altLang="ko-KR" lang="en-US" sz="3600"/>
          </a:p>
          <a:p>
            <a:pPr xmlns:a="http://schemas.openxmlformats.org/drawingml/2006/main" lvl="0">
              <a:defRPr/>
            </a:pPr>
            <a:r xmlns:a="http://schemas.openxmlformats.org/drawingml/2006/main">
              <a:rPr altLang="ko-KR" lang="fa" sz="3600"/>
              <a:t>و هر که زنده است و به من ایمان دارد هرگز نخواهد مرد. آیا این را باور داری؟"</a:t>
            </a:r>
            <a:endParaRPr xmlns:a="http://schemas.openxmlformats.org/drawingml/2006/main" altLang="ko-KR" lang="en-US" sz="3600"/>
          </a:p>
          <a:p>
            <a:pPr xmlns:a="http://schemas.openxmlformats.org/drawingml/2006/main" lvl="0">
              <a:defRPr/>
            </a:pPr>
            <a:r xmlns:a="http://schemas.openxmlformats.org/drawingml/2006/main">
              <a:rPr altLang="ko-KR" lang="f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چه کسی را از معبد بیرون کرد؟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یهودیان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غیریهودی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کشیش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بازرگانان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بازرگانان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به آنها گفت: نوشته شده است: «خانه من را نمازخانه می نامند، اما شما آن را «لانه دزدان» می سازید.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84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پای شاگردانش را شست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اکنون که من پروردگار و معلم شما پاهای شما را شستم، شما نیز باید پای یکدیگر را بشویید.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شام آخر را با شاگردانش صرف کرد. عیسی می دانست که این آخرین وعده غذایی او با شاگردانش است.</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ناگهان آب را به طشت آورد و شروع کرد به شستن پای شاگردان خود یکی یکی.</a:t>
            </a:r>
            <a:r xmlns:a="http://schemas.openxmlformats.org/drawingml/2006/main">
              <a:rPr lang="f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وقتی نوبت پیتر رسید، پطرس گفت: "چرا خداوند پاهای ما را میشوید؟ من نمی شوم!"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پاسخ داد. "اگر من پاهای تو را نشوییم، من و تو کاری نداریم. شاید الان خوب نفهمیدی، اما یک روز می فهمی."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پاهای شما را شستم تا مثال بزنم، از این پس پاهای یکدیگر را بشویید و تبدیل به افرادی شوید که به یکدیگر خدمت می کنند.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در دنیا، انسانهای پست به مردان بالا خدمت می کنند، اما برعکس، عیسی پای شاگردانش را شست و تسلیم شد.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زندگی او برای ما</a:t>
            </a:r>
            <a:r xmlns:a="http://schemas.openxmlformats.org/drawingml/2006/main">
              <a:rPr altLang="en-US" lang="fa" sz="3600">
                <a:solidFill>
                  <a:schemeClr val="tx1">
                    <a:lumMod val="65000"/>
                    <a:lumOff val="35000"/>
                  </a:schemeClr>
                </a:solidFill>
              </a:rPr>
              <a:t> </a:t>
            </a:r>
            <a:r xmlns:a="http://schemas.openxmlformats.org/drawingml/2006/main">
              <a:rPr altLang="ko-KR" lang="fa" sz="3600">
                <a:solidFill>
                  <a:schemeClr val="tx1">
                    <a:lumMod val="65000"/>
                    <a:lumOff val="35000"/>
                  </a:schemeClr>
                </a:solidFill>
              </a:rPr>
              <a:t>اگر ما شاگردان عیسی هستیم، باید خوشحال باشیم که در جایگاه پایین به یکدیگر خدمت می کنیم، نه اینکه بخواهیم در مکان بالاتر با ما رفتار شود.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یک روز خبری به عیسی رسید. «لازاروس بیمار است. لطفا سریع بیایید و او را درمان کنید.»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بالاترین انسان است، اما او به پایین ترین مکان رسیده است و مایل بوده به همه ما خدمت کند.</a:t>
            </a:r>
            <a:r xmlns:a="http://schemas.openxmlformats.org/drawingml/2006/main">
              <a:rPr altLang="en-US" lang="f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چه کسی به عیسی اجازه نداد پاهای خود را بشوید؟</a:t>
            </a:r>
            <a:r xmlns:a="http://schemas.openxmlformats.org/drawingml/2006/main">
              <a:rPr altLang="en-US" lang="f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توماس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پیتر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یهودا اسخریوطی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پیتر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اکنون که من پروردگار و معلم شما پاهای شما را شستم، شما نیز باید پای یکدیگر را بشویید.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در حال دعا بر روی تپه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کمی جلوتر رفت، با صورت به زمین افتاد و دعا کرد: "ای پدرم، اگر ممکن است، این جام از من گرفته شود، اما نه آنطور که من می خواهم، بلکه همانطور که تو می خواهی."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متیو</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پس از شام، عیسی با شاگردان خود به مکانی به نام جتسیمانی رفت.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به شاگردان گفت: «جانم تا سرحد مرگ غمگین است. اینجا بمان و با من مراقب باش.»</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«پدر من، اگر ممکن است، این جام از من گرفته شود، اما نه آنطور که من می خواهم، بلکه آنچنان که تو می خواهی.» عیسی با جدیت دعا کرد. اما شاگردان به خواب عمیقی فرو رفتند.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در حالی که شاگردان خود را بیدار کرد، گفت: «نمی‌توانید یک ساعت با من بیدار بمانید؟ نگاه کن اینجا خیانتکار من می آید تا مرا دستگیر کند.»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پایان، عیسی به دنبال افرادی رفت که برای گرفتن او آمده بودند. این بود که بمیریم تا بهای گناهانمان را بر روی صلیب آنطور که خدا می خواست بپردازیم.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قبل از آمدن عیسی، او مرد.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برای عیسی دردناک بود که بمیرد تا گناهان ما را بر روی صلیب بپردازد، اما او کاملاً مطیع بود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چون خواست خدا بود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ابتدا باید امیدوار باشیم که اراده خدا در زندگی ما برآورده شود تا اراده من.</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r xmlns:a="http://schemas.openxmlformats.org/drawingml/2006/main">
              <a:rPr lang="fa" altLang="en-US" sz="3600">
                <a:solidFill>
                  <a:srgbClr val="0070c0"/>
                </a:solidFill>
              </a:rPr>
              <a:t> </a:t>
            </a:r>
            <a:r xmlns:a="http://schemas.openxmlformats.org/drawingml/2006/main">
              <a:rPr lang="fa" altLang="ko-KR" sz="3600">
                <a:solidFill>
                  <a:srgbClr val="0070c0"/>
                </a:solidFill>
              </a:rPr>
              <a:t>است..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در این سرزمین بی گناه است زیرا او کاملاً از اراده خدا پیروی می کند.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قبل از دستگیری کجا دعا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در معبد اورشلیم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جتسیمانی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اتاق بالایی مارک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دریاچه جلیل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② </a:t>
            </a:r>
            <a:r xmlns:a="http://schemas.openxmlformats.org/drawingml/2006/main">
              <a:rPr lang="fa" altLang="ko-KR" sz="2800">
                <a:solidFill>
                  <a:srgbClr val="ff0000"/>
                </a:solidFill>
              </a:rPr>
              <a:t>جتسیمانی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fa" altLang="ko-KR" sz="3600"/>
              <a:t>کمی جلوتر رفت، با صورت به زمین افتاد و دعا کرد: "ای پدرم، اگر ممکن است، این جام از من گرفته شود، اما نه آنطور که من می خواهم، بلکه همانطور که تو می خواهی."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متیو</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بر روی صلیب مرد.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عیسی با صدای بلند فریاد زد: "ای پدر، روح خود را به دست تو می سپارم." وقتی این را گفت، نفس آخر را کشید.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23:</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که توسط سربازان رومی اسیر شد، تاجی از خار بر سر گذاشت، مورد تمسخر قرار گرفت، صلیب را حمل کرد و برای اعدام به تپه بیرون بردند.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عیسی به همراه دو جنایتکار بر روی صلیب مصلوب شد. مردم به تماشا ایستاده بودند و حاکمان حتی به او تمسخر می کردند.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"ای پدر، آنها را ببخش، زیرا آنها نمی دانند چه می کنند." عیسی برای کسانی که او را کشتند دعا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گفت: تمام شد! و سرش را خم کرد و روحش را تسلیم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خواهر ایلعازر به عیسی که دیر آمده بود گفت: «ای عیسی، اگر تو اینجا بودی، برادرم نمی مرد.»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آن لحظه پرده معبد از بالا به پایین دو نیم شد. زمین لرزید و سنگ ها شکافتند. هنگامی که سربازانی که عیسی را مصلوب کردند، این را دیدند، وحشت کردند و فریاد زدند: "به یقین او پسر خدا بود!"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عیسی بی گناه رنج کشید و از جانب ما مرد و تاوان گناهان ما را پرداخت.</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بنابراین ما نیازی به پرداخت هزینه برای خود نداریم.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ما به لطف عیسی نجات یافتیم.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ما نباید یک لحظه این را فراموش کنیم.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نجات دهنده ای است که ما را با مرگ برای گناهانمان بر روی صلیب نجات داد.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با چه کسی مصلوب شد؟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شاگردان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زنان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کشیشان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جنایتکاران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جنایتکاران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عیسی با صدای بلند فریاد زد: "ای پدر، روح خود را به دست تو می سپارم." وقتی این را گفت، نفس آخر را کشید.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23:</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مقبره خالی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در این هنگام، او برگشت و عیسی را دید که آنجا ایستاده بود، اما او متوجه نشد که او عیسی 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مریم مجدلیه برای دیدن عیسی مرده به قبر رفت. اما در سنگی قبر باز بود.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هیچ جسدی از عیسی در قبر وجود نداشت. مریم فکر کرد کسی جسد عیسی را دزدیده است.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فرشته ظاهر شد و پرسید. "چرا گریه می کنی؟" مریم پاسخ داد: شخصی جسد عیسی را دزدید.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گفت: دروازه سنگی قبر را بردارید. عیسی دستور داد: "بیا بیرون ای ایلعازر."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 چون برگشت، عیسی بود که زنده برگشت. اما مریم عیسی را نشناخت. او فکر نمی کرد عیسی دوباره زنده شود.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«مریم...» فقط وقتی عیسی صدا زد، مریم او را شناخت. «خداوندا، تو واقعاً زنده شدی.» عیسی سه روز پس از مرگش زنده شد.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fa" altLang="ko-KR" sz="3300">
                <a:solidFill>
                  <a:schemeClr val="tx1">
                    <a:lumMod val="65000"/>
                    <a:lumOff val="35000"/>
                  </a:schemeClr>
                </a:solidFill>
              </a:rPr>
              <a:t>هیچ کس در دنیا نمرده است</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و دوباره زنده</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اما تنها عیسی که از مرگ زنده شد، هنوز زنده است.</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کتاب مقدس می گوید کسانی که به عیسی ایمان دارند نیز به زندگی باز می گردند</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مانند عیسی</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پس نباید امیدمان را از دست بدهیم</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a" altLang="ko-KR" sz="3300">
                <a:solidFill>
                  <a:schemeClr val="tx1">
                    <a:lumMod val="65000"/>
                    <a:lumOff val="35000"/>
                  </a:schemeClr>
                </a:solidFill>
              </a:rPr>
              <a:t>برای زندگی ابدی</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خداوند پیروزی است که بر مرگ غلبه کرد و دوباره زنده شد.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مریم وقتی دید که عیسی در قبر نیست چه فکر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عیسی زنده شده است!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این قبر عیسی نیست!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شخصی جسد عیسی را دزدید!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شاگردان جسد عیسی را خریدند!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شخصی جسد عیسی را دزدید!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در این هنگام، او برگشت و عیسی را دید که آنجا ایستاده بود، اما او متوجه نشد که او عیسی 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که به آسمان عروج کرد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پس از گفتن این سخن، او را در برابر دیدگانشان بردند و ابری او را از دیدگانشان پنهان کرد.</a:t>
            </a:r>
            <a:r xmlns:a="http://schemas.openxmlformats.org/drawingml/2006/main">
              <a:rPr lang="f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شاگردان که نمی دانستند عیسی زنده شده است، ترس و ناامیدی گرفتار شدند.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زنده شده آمد و در میان آنها ایستاد و دست و پهلوی خود را به آنها نشان داد و گفت: «از شک و تردید دست بردارید و ایمان بیاورید.»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سپس در کمال تعجب، سه روز پس از مرگش، لازاروس بیرون رفت. مردم از دیدن آن خوشحال شدند و خدا را ستایش کردند.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عیسی گفت که نزد پدرش خدا باز خواهد گشت و قول داد که روح القدس را خواهد فرستاد.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و عیسی به شاگردان خود دستور داد که تا پایان جهان برای او شاهد باشند و انجیل را بشارت دهند و کلام را تعلیم دهند.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پس از انجام تمام مأموریت های این سرزمین، در حضور شاگردان خود به آسمان رفت. و او به ما قول داد که روزی به این سرزمین بازگردد.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عیسی به شاگردانش دستور داد تا پیش از عروج او به آسمان، انجیل را تا اقصی نقاط زمین بشارت دهند.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کلیسا گروهی از شاگردان عیسی است.</a:t>
            </a:r>
            <a:r xmlns:a="http://schemas.openxmlformats.org/drawingml/2006/main">
              <a:rPr lang="fa" altLang="en-US" sz="3600">
                <a:solidFill>
                  <a:schemeClr val="tx1">
                    <a:lumMod val="65000"/>
                    <a:lumOff val="35000"/>
                  </a:schemeClr>
                </a:solidFill>
              </a:rPr>
              <a:t> </a:t>
            </a:r>
            <a:r xmlns:a="http://schemas.openxmlformats.org/drawingml/2006/main">
              <a:rPr lang="fa" altLang="ko-KR" sz="3600">
                <a:solidFill>
                  <a:schemeClr val="tx1">
                    <a:lumMod val="65000"/>
                    <a:lumOff val="35000"/>
                  </a:schemeClr>
                </a:solidFill>
              </a:rPr>
              <a:t>به عنوان شاگردان عیسی، ما باید انجیل را در همه جا موعظه کنیم. و ما باید شاهدان عیسی باشیم.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هنوز زنده است و در سمت راست خدا نشسته است و او همانطور که وعده داده بود به زمین بازخواهد گشت.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زنده شده چه چیزی را به شاگردان خود نشان داد؟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آثار ناخن روی دست و پا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نشانه های خار آه سر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آثار شلاق در پشت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کبودی روی صورت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① </a:t>
            </a:r>
            <a:r xmlns:a="http://schemas.openxmlformats.org/drawingml/2006/main">
              <a:rPr lang="fa" altLang="ko-KR" sz="2800">
                <a:solidFill>
                  <a:srgbClr val="ff0000"/>
                </a:solidFill>
              </a:rPr>
              <a:t>آثار ناخن روی دست و پا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پس از گفتن این سخن، او را در برابر دیدگانشان بردند و ابری او را از دیدگانشان پنهان کرد.</a:t>
            </a:r>
            <a:r xmlns:a="http://schemas.openxmlformats.org/drawingml/2006/main">
              <a:rPr lang="f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روح القدس آمده است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همه آنها از روح القدس پر شدند و همانطور که روح آنها را قادر ساخت به زبانهای دیگر صحبت کردند.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به گفته عیسی، شاگردان در اورشلیم بودند. وقتی روز پنطیکاست فرا رسید، همه در یک مکان با هم بودند.</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ایلعازر را زنده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به قول او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قرار است روزی بمیریم، اما باید زنده شویم زیرا به عیسی ایمان داریم.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شما باید مسیحی باشید که با امید رستاخیز زندگی می کند.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ناگهان صدایی مانند وزش باد شدید آمد و تمام خانه ای را که در آن نشسته بودند پر کرد.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 سپس زبانه ای از آتش بر سر هر فرد بود و سپس همه آنها از روح القدس پر شدند و شروع به صحبت به زبانهای دیگر کردند.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وقتی همه تعجب کردند، پطرس شروع به موعظه کردن آنها در مورد عیسی و انجیل کرد.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مردم به انجیل گوش دادند، توبه کردند و تعمید دادند. در آن روز بیش از 3000 نفر غسل تعمید گرفتند.</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عیسی روح القدس را برای شاگردان خود فرستاد.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روح القدس به پطرس حکمت و قدرت داد تا انجیل را موعظه کند.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روح القدس در قلب همه کسانی است که به عیسی ایمان دارند.</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فراموش نکنید که روح القدس همان کسی است که به ما حکمت و شهامت موعظه انجیل می دهد، همانطور که به پطرس حکمت و قدرت داد.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روح القدس را برای همه کسانی که به او ایمان دارند می فرستد تا به ما کمک کند.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روح القدس آمد چه شنیدند؟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صدای شیپور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رعد و برق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وزش باد شدید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صدای دعا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وزش باد شدید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همه آنها از روح القدس پر شدند و همانطور که روح آنها را قادر ساخت به زبانهای دیگر صحبت کردند.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فیلیپ انجیل را به اتیوپیایی گفت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سپس فیلیپ با همان متن کتاب مقدس شروع کرد و بشارت را در مورد عیسی به او گفت.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a" sz="4000"/>
              <a:t>زیرا این پسر من مرده بود و دوباره زنده شد. او گم شد و پیدا شد. بنابراین آنها شروع به جشن گرفتن کردند.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ارباب زندگی است که مردگان را باز می گرداند.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روزی فرشته خداوند به فیلیپ که به عیسی ایمان داشت گفت: «به سمت جنوب به جاده بیابان برو.»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fa" altLang="ko-KR" sz="3100">
                <a:solidFill>
                  <a:schemeClr val="tx1">
                    <a:lumMod val="65000"/>
                    <a:lumOff val="35000"/>
                  </a:schemeClr>
                </a:solidFill>
              </a:rPr>
              <a:t>همانطور که فرشته گفت او به سمت صحرای جنوبی حرکت کرد. تعجب کرد که چرا فرشته او را فرستاد </a:t>
            </a:r>
            <a:r xmlns:a="http://schemas.openxmlformats.org/drawingml/2006/main">
              <a:rPr lang="f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آن زمان خواجه ای که مسئول پول کشور اتیوپی بود، در واگن بود و نوشته های اشعیا نبی را می خواند. فیلیپ نزدیک شد و پرسید. "میفهمی چی میخونی؟"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او گفت: "چگونه می توانم آن را بفهمم، مگر اینکه کسی آن را برای من توضیح دهد؟" فیلیپ با همان قسمت کتاب مقدس شروع کرد و خبر خوش را در مورد عیسی به او گفت.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پس از اینکه اتیوپیایی عیسی را پذیرفت، با خوشحالی به کشور خود بازگشت. فیلیپ از روح القدس برای هدایت او به آنجا تشکر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فیلیپ نتوانست به طور کامل بفهمد اما از دستور روح القدس اطاعت کرد. بنابراین او می توانست انجیل را به اتیوپیایی موعظه کند.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گاهی اوقات در موقعیتی قرار می گیریم که نمی توانیم درک کنیم.</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اما اگر به خدا اعتماد کنید و حتی در آن لحظه از او در روح القدس اطاعت کنید، می توانید یک مرد با ایمان نیز باشید.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که انجیل را موعظه می کنند.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روابط را رهبری می کند و ما باید با او ملاقات کنیم.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خواجه اتیوپیایی که فیلیپ مسئول آن ملاقات کرد چه بود؟</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او مسئول ارتش بود.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آشپز کشورش بود.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بود</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که در</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شارژ</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از</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خود</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کشور</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پول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عبادت کشور را کنترل کرد.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او مسئول پول کشورش بود.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سپس فیلیپ با همان متن کتاب مقدس شروع کرد و بشارت را در مورد عیسی به او گفت.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شائول با عیسی ملاقات می کند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چند روز از مرگ ایلعازر با آمدن عیسی می گذرد؟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یک روز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دو روز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سه روز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چهار روز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سه روز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او به زمین افتاد و صدایی شنید که به او گفت: "شائول، شائول، چرا به من جفا می کنی؟"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مردی به نام شائول بود که از کسانی که به عیسی ایمان داشتند متنفر بود و از کلیسا متنفر بود.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شائول به قدری از عیسی متنفر بود که برای دستگیری مسیحیان به دمشق رفت.</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در سفر خود به دمشق نزدیک شد، ناگهان نوری از بهشت در اطراف او درخشید. او صدایی شنید: "شائول، شائول، چرا مرا جفا می کنی؟"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شائول پرسید: «خداوندا تو کیستی؟» "من عیسی هستم که شما او را آزار می دهید." شائول از زنده بودن عیسی شگفت زده شد. او فکر می کرد عیسی مرده است.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شائول که با عیسی ملاقات کرد، مرد جدیدی شد. بنابراین او به پولس رسول تبدیل شد، که برای موعظه انجیل به غیریهودیان بسیار تلاش کرد و کتاب‌های کتاب مقدس بسیاری نوشت.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شائول مردی بود که کلیسا را آزار می‌داد، اما خدا او را رسول نامید.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شائول که با عیسی ملاقات کرد، زندگی کاملاً متفاوتی نسبت به قبل داشت.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چه تغییراتی دادی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از زمانی که عیسی را ملاقات کردی؟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کسانی که عیسی را ملاقات می کنند باید زندگی متفاوتی نسبت به قبل داشته باشند.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مردان شرور مانند شائول را می بخشد و آنها را به داخل می خواند و آنها را به عنوان کارگر قرار می دهد.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چرا شائول به دمشق رفت؟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برای دستگیری مسیحیان.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برای داشتن یک سفر.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عبادت داشتن.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برای موعظه انجیل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① </a:t>
            </a:r>
            <a:r xmlns:a="http://schemas.openxmlformats.org/drawingml/2006/main">
              <a:rPr lang="fa" altLang="ko-KR" sz="2800">
                <a:solidFill>
                  <a:srgbClr val="ff0000"/>
                </a:solidFill>
              </a:rPr>
              <a:t>برای دستگیری مسیحیان.</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او به زمین افتاد و صدایی شنید که به او گفت: "شائول، شائول، چرا به من جفا می کنی؟"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عیسی به او گفت: «من رستاخیز و حیات هستم.</a:t>
            </a:r>
            <a:endParaRPr xmlns:a="http://schemas.openxmlformats.org/drawingml/2006/main" altLang="ko-KR" lang="en-US" sz="3600"/>
          </a:p>
          <a:p>
            <a:pPr xmlns:a="http://schemas.openxmlformats.org/drawingml/2006/main" lvl="0">
              <a:defRPr/>
            </a:pPr>
            <a:r xmlns:a="http://schemas.openxmlformats.org/drawingml/2006/main">
              <a:rPr altLang="ko-KR" lang="fa" sz="3600"/>
              <a:t>و هر که زنده است و به من ایمان دارد هرگز نخواهد مرد. آیا این را باور داری؟"</a:t>
            </a:r>
            <a:endParaRPr xmlns:a="http://schemas.openxmlformats.org/drawingml/2006/main" altLang="ko-KR" lang="en-US" sz="3600"/>
          </a:p>
          <a:p>
            <a:pPr xmlns:a="http://schemas.openxmlformats.org/drawingml/2006/main" lvl="0">
              <a:defRPr/>
            </a:pPr>
            <a:r xmlns:a="http://schemas.openxmlformats.org/drawingml/2006/main">
              <a:rPr altLang="ko-KR" lang="f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دوست خوب پولس، برنابا.</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اما برنابا او را گرفت و نزد رسولان آورد. او به آنها گفت که چگونه شائول در سفر خود خداوند را دیده است و خداوند با او صحبت کرده است و چگونه در دمشق بدون ترس به نام عیسی موعظه کرده است.</a:t>
            </a:r>
            <a:r xmlns:a="http://schemas.openxmlformats.org/drawingml/2006/main">
              <a:rPr lang="f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پس از ملاقات پولس با عیسی، او می خواست با شاگردان عیسی ملاقات کند.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شاگردان عیسی از پولس می ترسیدند. زیرا آنها نمی دانستند که پس از ملاقات پولس با عیسی، او به عیسی ایمان آورد.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برنابا به پولس کمک کرد. او واقعاً عیسی را ملاقات کرد و کاملاً تغییر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من همچنین پولس را دیده ام که در دمشق موعظه می کرد، جایی که برای دستگیری مسیحیان رفت! شاگردان به راحتی با پولس دوست شدند.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پس از آن، برنابا و پولس دوستان خوبی شدند و برای موعظه انجیل به سراسر جهان سفر کردند.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پولس که کلیسا را آزار می داد، عیسی را ملاقات کرد و مرد جدیدی شد، اما مردم او را باور نکردند.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اما خدا برنابا را آماده کرد و او را ساخت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همکار خوب برای پل.</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مانند پولس و برنابا، ما باید دوستان ایمانی خوبی باشیم و به یکدیگر کمک کنیم.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برای ما دوستی می فرستد که می تواند در مواقعی که در مشکل هستیم به ما کمک کند.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چه کسی به پل کمک کرد و زمانی که او در مشکل بود با هم دوست شدند؟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پیتر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برنابا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فیلیپ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برنابا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74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تغییر شکل عیسی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اما برنابا او را گرفت و نزد رسولان آورد. او به آنها گفت که چگونه شائول در سفر خود خداوند را دیده است و خداوند با او صحبت کرده است و چگونه در دمشق بدون ترس به نام عیسی موعظه کرده است.</a:t>
            </a:r>
            <a:r xmlns:a="http://schemas.openxmlformats.org/drawingml/2006/main">
              <a:rPr lang="f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93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دورکاس که به زندگی بازگشته است.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پیتر همه آنها را از اتاق بیرون فرستاد. سپس به زانو درآمد و نماز خواند. رو به مرده کرد و گفت: «تابیثا برخیز». چشمانش را باز کرد و با دیدن پیتر برخاست.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شاگردی به نام دورکاس بود که همیشه نیکی می کرد و به فقرا کمک می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همان زمان او بیمار شد و مرد. همسایگان او بسیار ناراحت شدند و پیتر را به عقب آوردند.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وقتی پیتر رسید، همه کسانی که از او کمک کرده بودند گریه می کردند و لباس هایی را که به عنوان هدیه دریافت کرده بود نشان می دادند.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پیتر همه آنها را از اتاق بیرون فرستاد. سپس بر زانو نشست و نماز خواند.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پیتر گفت: "دورکاس، برخیز!" چشمانش را باز کرد و با دیدن پیتر از جا بلند شد. با دیدن این، همه خوشحال شدند و بسیاری از مردم آن روستا به عیسی ایمان آوردند.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پطرس شاگرد عیسی بود و توانست همان کاری را که عیسی انجام داد را انجام دهد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زمانی که او روی این زمین بود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000">
                <a:solidFill>
                  <a:schemeClr val="tx1">
                    <a:lumMod val="65000"/>
                    <a:lumOff val="35000"/>
                  </a:schemeClr>
                </a:solidFill>
              </a:rPr>
              <a:t>عیسی به شاگردان خود گفت که همان کاری را که او انجام داد انجام خواهند داد.</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a" altLang="ko-KR" sz="3000">
                <a:solidFill>
                  <a:schemeClr val="tx1">
                    <a:lumMod val="65000"/>
                    <a:lumOff val="35000"/>
                  </a:schemeClr>
                </a:solidFill>
              </a:rPr>
              <a:t>ما شاگردان عیسی هستیم.</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a" altLang="ko-KR" sz="3000">
                <a:solidFill>
                  <a:schemeClr val="tx1">
                    <a:lumMod val="65000"/>
                    <a:lumOff val="35000"/>
                  </a:schemeClr>
                </a:solidFill>
              </a:rPr>
              <a:t>ما باید یاد بگیریم و به یاد بیاوریم که عیسی در این سرزمین چه کرد و همان کارهای عیسی را انجام دهیم.</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به شاگردانش قدرت می دهد تا بتوانند انجیل را موعظه کنند.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در آنجا او در برابر آنها مسخ شد. صورتش مثل خورشید می درخشید و لباسش مثل نور سفید شد.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17:</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پیتر به دورکاس آمد، مردم غمگین بودند و چه چیزی به او نشان دادند؟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لباس هایی که دورکاس ساخته بود.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غذاهایی که دورکاس درست کرده بود.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پسر دورکاس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نامه دورکاس.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① </a:t>
            </a:r>
            <a:r xmlns:a="http://schemas.openxmlformats.org/drawingml/2006/main">
              <a:rPr lang="fa" altLang="ko-KR" sz="2800">
                <a:solidFill>
                  <a:srgbClr val="ff0000"/>
                </a:solidFill>
              </a:rPr>
              <a:t>لباس هایی که دورکاس ساخته بود.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پیتر همه آنها را از اتاق بیرون فرستاد. سپس به زانو درآمد و نماز خواند. رو به مرده کرد و گفت: «تابیثا برخیز». چشمانش را باز کرد و با دیدن پیتر برخاست.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9:</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94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کورنلیوس، غیریهودی نجات یافت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ایمانداران ختنه شده ای که با پطرس آمده بودند از اینکه عطای روح القدس حتی بر غیریهودیان نیز ریخته شده بود شگفت زده شدند.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 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fa" altLang="ko-KR" sz="2500">
                <a:solidFill>
                  <a:schemeClr val="tx1">
                    <a:lumMod val="65000"/>
                    <a:lumOff val="35000"/>
                  </a:schemeClr>
                </a:solidFill>
              </a:rPr>
              <a:t>در قیصریه مردی بود به نام کورنلیوس، یک صدساله در هنگ ایتالیایی.</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fa" altLang="ko-KR" sz="2500">
                <a:solidFill>
                  <a:schemeClr val="tx1">
                    <a:lumMod val="65000"/>
                    <a:lumOff val="35000"/>
                  </a:schemeClr>
                </a:solidFill>
              </a:rPr>
              <a:t>او و تمام خانواده اش عابد و خداترس بودند. سخاوتمندانه به نیازمندان می بخشید و مرتب به درگاه خدا دعا می کرد.</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روزی کرنلیوس هنگام دعا صدای خدا را شنید. "مردانی را بفرست تا مردی به نام پیتر شوند."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fa" altLang="ko-KR" sz="2400">
                <a:solidFill>
                  <a:schemeClr val="tx1">
                    <a:lumMod val="65000"/>
                    <a:lumOff val="35000"/>
                  </a:schemeClr>
                </a:solidFill>
              </a:rPr>
              <a:t>در آن زمان پطرس نیز در دعا رؤیایی دید. خداوند حیواناتی از بهشت به او عطا کرد که یهودیان قادر به خوردن آنها نبودند و به او دستور داد که بخورد.</a:t>
            </a:r>
            <a:r xmlns:a="http://schemas.openxmlformats.org/drawingml/2006/main">
              <a:rPr lang="fa" altLang="en-US" sz="2400">
                <a:solidFill>
                  <a:schemeClr val="tx1">
                    <a:lumMod val="65000"/>
                    <a:lumOff val="35000"/>
                  </a:schemeClr>
                </a:solidFill>
              </a:rPr>
              <a:t> </a:t>
            </a:r>
            <a:r xmlns:a="http://schemas.openxmlformats.org/drawingml/2006/main">
              <a:rPr lang="fa" altLang="ko-KR" sz="2400">
                <a:solidFill>
                  <a:schemeClr val="tx1">
                    <a:lumMod val="65000"/>
                    <a:lumOff val="35000"/>
                  </a:schemeClr>
                </a:solidFill>
              </a:rPr>
              <a:t>«چیزی را که خدا پاک کرده است نجس نخوانید».</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سرانجام، پیتر مردانی را که کورنلیوس فرستاده بود دنبال کرد و به خانه کورنلیوس رفت.</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fa" altLang="ko-KR" sz="2400">
                <a:solidFill>
                  <a:schemeClr val="tx1">
                    <a:lumMod val="65000"/>
                    <a:lumOff val="35000"/>
                  </a:schemeClr>
                </a:solidFill>
              </a:rPr>
              <a:t>پطرس عیسی و انجیل را به کورنلیوس و خانواده اش موعظه کرد. سپس روح القدس بر آنها نازل شد. او با این نگاه متوجه شد؛ حتی غیریهودیان نیز می توانند نجات یابند اگر به عیسی ایمان داشته باشند!</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fa" altLang="ko-KR" sz="3400">
                <a:solidFill>
                  <a:schemeClr val="tx1">
                    <a:lumMod val="65000"/>
                    <a:lumOff val="35000"/>
                  </a:schemeClr>
                </a:solidFill>
              </a:rPr>
              <a:t>پطرس فکر می کرد که فقط یهودیان می توانند به عیسی ایمان بیاورند و نجات یابند.</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a" altLang="ko-KR" sz="3400">
                <a:solidFill>
                  <a:schemeClr val="tx1">
                    <a:lumMod val="65000"/>
                    <a:lumOff val="35000"/>
                  </a:schemeClr>
                </a:solidFill>
              </a:rPr>
              <a:t>اما انجیل خدا هیچ تبعیضی بین تمام مردم جهان ندارد.</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a" altLang="ko-KR" sz="3400">
                <a:solidFill>
                  <a:schemeClr val="tx1">
                    <a:lumMod val="65000"/>
                    <a:lumOff val="35000"/>
                  </a:schemeClr>
                </a:solidFill>
              </a:rPr>
              <a:t>ما باید انجیل را به همه در جهان موعظه کنیم تا آنها بتوانند نجات یابند.</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پطرس، یعقوب و یوحنا را با خود برد و آنها را به تنهایی از کوهی بلند بالا برد.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به هر کسی که به او ایمان دارد، صرف نظر از ملیت یا موقعیت، نجات می دهد.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پطرس هنگام دعا چه رویایی دید؟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عیسی در حال نزول از بهشت.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کتاب مقدس از آسمان نازل می شود.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فرشتگان از بهشت نازل می شوند.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حیواناتی که یهودیان نمی توانند آنها را بخورند از بهشت فرود آمدند.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حیواناتی که یهودیان نمی توانند آنها را بخورند از بهشت فرود آمدند.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ایمانداران ختنه شده ای که با پطرس آمده بودند از اینکه عطای روح القدس حتی بر غیریهودیان نیز ریخته شده بود شگفت زده شدند.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 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سرود خواندن</a:t>
            </a:r>
            <a:endParaRPr xmlns:a="http://schemas.openxmlformats.org/drawingml/2006/main" lang="en-US" altLang="ko-KR" sz="4000"/>
          </a:p>
          <a:p>
            <a:pPr xmlns:a="http://schemas.openxmlformats.org/drawingml/2006/main" algn="ctr">
              <a:defRPr/>
            </a:pPr>
            <a:r xmlns:a="http://schemas.openxmlformats.org/drawingml/2006/main">
              <a:rPr lang="fa" altLang="ko-KR" sz="4000"/>
              <a:t>حتی در زندان</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نزديك نيمه شب، پولس و سيلاس دعا مي كردند و براي خدا سرود مي خواندند، و ساير زندانيان به آنها گوش مي دادند.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و سیلاس تمام تلاش خود را برای موعظه انجیل در فیلیپ انجام دادند. اما افرادی که از آن متنفر بودند، پولس و سیلاس را کتک زدند و آنها را به زندان انداختند.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و سیلاس حتی در زندان هم دعا می کردند و خدا را ستایش می کردند. همه در زندان به این گوش می دادند.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ناگهان چنان زلزله بزرگی رخ داد که تمام درهای زندان باز شد. زندانبان بسیار نگران بود زیرا فکر می کرد زندانیان فرار کرده اند.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پل فریاد زد: «نگران نباش! ما همه اینجا هستیم!» "آقا، من باید چه کار کنم تا نجات پیدا کنم؟" زندانبان پرسید.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"به خداوند عیسی ایمان بیاور. آنگاه تو و خانواده ات نجات خواهی یافت!" در آن ساعت از شب، زندانبان آنها را گرفت و زخمهایشان را شست. سپس بلافاصله او و تمام خانواده اش تعمید گرفتند.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آنجا او در برابر آنها مسخ شد. صورتش مثل خورشید می درخشید و لباسش مثل نور سفید شد.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fa" altLang="ko-KR" sz="2900">
                <a:solidFill>
                  <a:schemeClr val="tx1">
                    <a:lumMod val="65000"/>
                    <a:lumOff val="35000"/>
                  </a:schemeClr>
                </a:solidFill>
              </a:rPr>
              <a:t>پولس و سیلاس ناامید نشدند و دعا کردند و ستایش کردند.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با اینکه تا سر حد مرگ کتک خوردند.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سپس خدا در زندان را باز کرد و به آنها فرصت داد تا انجیل را بشارت دهند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به زندانبان و خانواده اش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مواقعی هم هست که ما هم دچار مشکل می شویم.</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و اگر خودت را ناامید نکنی و به دعا و حمد بروی، خداوند تو را نجات خواهد داد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a" altLang="ko-KR" sz="2900">
                <a:solidFill>
                  <a:schemeClr val="tx1">
                    <a:lumMod val="65000"/>
                    <a:lumOff val="35000"/>
                  </a:schemeClr>
                </a:solidFill>
              </a:rPr>
              <a:t>به روشی شگفت انگیز</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به من قدرت می دهد تا بر تمام مشکلات و سختی ها غلبه کنم.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پولس و سیلاس در زندان چه کردند؟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گریه می کردند.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آنها برای زندگی خود التماس کردند.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آنها ناامید شدند.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دعا کردند و سرود خواندند.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دعا کردند و سرود خواندند.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نزديك نيمه شب، پولس و سيلاس دعا مي كردند و براي خدا سرود مي خواندند، و ساير زندانيان به آنها گوش مي دادند.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پولس انجیل را به پادشاه موعظه کرد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پولس پاسخ داد: "زمان کوتاه یا طولانی - من از خدا می خواهم که نه تنها تو، بلکه همه کسانی که امروز به من گوش می دهند، همان چیزی شوند که من هستم، به جز این زنجیر."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انجیل را موعظه کرد و سرانجام در اورشلیم زندانی شد. آگریپا پادشاه در مورد گناهان پولس زندانی پرسید.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"شما اجازه دارید از طرف خودتان صحبت کنید!" آگریپا به پولس فرصت داد تا دفاع خود را آغاز کند.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از این فرصت برای موعظه انجیل استفاده کرد. «ای پادشاه، امیدوارم جز این زنجیر مثل من بشوی!»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پادشاه هیچ گناهی در پولس نیافت. پولس می خواست به روم برود و انجیل را به امپراتور موعظه کند.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آن هنگام موسی و الیاس در برابر آنها ظاهر شدند و با عیسی صحبت می کردند.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سرانجام پولس به امپراتور روم متوسل شد. به عنوان یک زندانی، پولس سوار قایق شد تا نزد امپراتور روم برود.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پولس زندانی بود، اما انجیل را با افتخار موعظه می کرد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در برابر پادشاه محاکمه خود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زیرا او از انجیل خجالت نمی کشید و آن را حقیقتی مغرور می دانست.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ما باید بتوانیم با اطمینان و شجاعت انجیل عیسی را با هر کسی که ملاقات می کنیم موعظه کنیم.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بسیار بالاتر از بالاترین انسان جهان است.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پولس چه کرد که پادشاه محاکمه پولس به او فرصت گفتن داد؟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او انجیل عیسی را موعظه کرد.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او یک فرد بد را متهم کرد.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خواستار آزادی خود شد.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دعا می کرد و سرود می خواند.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① </a:t>
            </a:r>
            <a:r xmlns:a="http://schemas.openxmlformats.org/drawingml/2006/main">
              <a:rPr lang="fa" altLang="ko-KR" sz="2800">
                <a:solidFill>
                  <a:srgbClr val="ff0000"/>
                </a:solidFill>
              </a:rPr>
              <a:t>او انجیل عیسی را موعظه کرد.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پولس پاسخ داد: "زمان کوتاه یا طولانی - من از خدا می خواهم که نه تنها تو، بلکه همه کسانی که امروز به من گوش می دهند، همان چیزی شوند که من هستم، به جز این زنجیر."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کشتی در حال غرق شدن است!</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و گفت: نترس، پولس. شما باید در برابر سزار محاکمه شوید. و خدا با مهربانی جان همه کسانی را که با شما دریانوردی می کنند به شما داده 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27:</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پولس را به همراه سایر زندانیان با کشتی به روم بردند.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کشتی به دلیل طوفان در خطر غرق شدن بود. همه از ترس می لرزیدند.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به خدا دعا کرد و به مردم گفت. نترس، خدا گفت هیچ کس نخواهد مرد.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صدایی از ابر گفت: «این پسر من است که او را دوست دارم. من از او راضی هستم به او گوش کن!"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کشتی غرق شد، اما همانطور که پل گفت، همه مردم می‌توانند بدون حتی یک مرگ در جزیره فرود آیند.</a:t>
            </a:r>
            <a:r xmlns:a="http://schemas.openxmlformats.org/drawingml/2006/main">
              <a:rPr lang="f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پولس عیسی را در جزیره موعظه کرد و خدا را جلال داد.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پولس دعا می کرد، دیگران را تشویق می کرد، حتی در مواقع بحرانی که کشتی در شرف غرق شدن بود.</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در نهایت، همه آنها نجات یافتند،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درست همانطور که پل گفت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خلق خدا مسئول رساندن اراده خدا به جهان از طریق دعا و بشارت نجات خداوند هستند.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مالک تمام زندگی در جهان است. هیچ چیز بدون اجازه او نمی میرد.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کشتی با طوفان برخورد کرد، پل چه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گریه کرد.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به دریا پرید.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با خلبان جنگید.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او با خدا دعا کرد.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او با خدا دعا کرد.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و گفت: نترس، پولس. شما باید در برابر سزار محاکمه شوید. و خدا با مهربانی جان همه کسانی را که با شما دریانوردی می کنند به شما داده است.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اعمال</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27:</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التماس پولس برای اونسیموس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برای پسرم اونسیموس که در زنجیر بودم، پسرم شد.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فیلیمون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اونسیموس خدمتکار فیلیمون بود. اما او بدون اجازه اربابش مخفیانه به رم رفت.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اونسیموس با پولس که در رم زندانی بود ملاقات کرد. پولس انجیل را به او موعظه کرد و او به عیسی ایمان آورد.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وقتی این را شنیدند، وحشت زده به روی زمین افتادند. عیسی گفت: نترس. وقتی به بالا نگاه کردند، کسی را جز عیسی ندیدند.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به اونسیموس گفت که نزد استادش فیلیمون برگردد و طلب بخشش کند. و پولس به اونسیموس گفت که به عنوان یک ایماندار به عیسی زندگی کند.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اونسیموس نگران شد. زیرا در آن زمان خادم فراری به دست صاحبش کشته شد.</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نامه ای برای اونسیموس به استادش فیلیمون نوشت تا او را ببخشد. این نامه در کتاب مقدس «فیلمون» است.</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پولس رابطه شکسته بین اونسیموس و فیلیمون را دوباره به هم وصل کرد. اونسیموس از فیلیمون طلب بخشش کرد و فیلمون اونسیموس را بخشید.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اگر اشتباهی مرتکب شده ایم، باید طلب بخشش کنیم.</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و اگر کسی در حق ما بدی کرد، باید او را ببخشیم.</a:t>
            </a:r>
            <a:r xmlns:a="http://schemas.openxmlformats.org/drawingml/2006/main">
              <a:rPr lang="fa" altLang="en-US" sz="3200">
                <a:solidFill>
                  <a:schemeClr val="tx1">
                    <a:lumMod val="65000"/>
                    <a:lumOff val="35000"/>
                  </a:schemeClr>
                </a:solidFill>
              </a:rPr>
              <a:t> </a:t>
            </a:r>
            <a:r xmlns:a="http://schemas.openxmlformats.org/drawingml/2006/main">
              <a:rPr lang="fa" altLang="ko-KR" sz="3200">
                <a:solidFill>
                  <a:schemeClr val="tx1">
                    <a:lumMod val="65000"/>
                    <a:lumOff val="35000"/>
                  </a:schemeClr>
                </a:solidFill>
              </a:rPr>
              <a:t>این همان چیزی است که مردم به عیسی ایمان دارند.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صلح و آشتی را در جایی که دعوا و درگیری وجود دارد به ارمغان می آورد.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اونسیموس وقتی از دست صاحبش فیلیمون فرار کرد در روم با چه کسی ملاقات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پیتر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برنابا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پل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پل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برای پسرم اونسیموس که در زنجیر بودم، پسرم شد.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فیلیمون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99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تیموتائوس، شاگرد پولس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ایمان خالصانه ات را به یاد آوردم که ابتدا در مادربزرگت لوئیس و در مادرت یونیس وجود داشت و متقاعد شدم که اکنون در تو نیز زندگی می کند.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2تیموتی</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شاگردی به نام تیموتائوس داشت. تیموتائوس از کودکی با پولس مبلغی بوده است.</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مردی بود که دو پسر داشت. پسر دوم از پدرش خواست که سهم خود را از اموال پیشاپیش به او بدهد.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عیسی به شکل انسان روی این زمین بود، اما او نیز خداست.</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همانطور که خداوند به شاگردان خود در کوه دستور داد،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ما باید به عیسی به عنوان پسر خدا ایمان داشته باشیم و با دقت به او گوش دهیم.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پولس که در زندان بود می دانست که در شرف مرگ است و نامه ای به شاگرد محبوب خود تیموتائوس نوشت.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نامه آمده بود که تیموتائوس چگونه باید به عنوان خادم کلیسا به ایمانداران آموزش دهد.</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تیموتائوس و ایمانداران نامه پولس را خواندند و تصمیم گرفتند حتی در آزار و اذیت تا آخر ایمان خود را از دست ندهند.</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بنابراین ایمان پولس به شاگردش تیموتائوس و دوباره به کلیساها منتقل شده است.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با تشکر از انجیلانی که انجیل را به ما موعظه کردند و معلمانی که کلام خدا را به ما آموختند، ایمان و کلیسای ما رشد کرده است.</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اکنون باید ایمان خود را برسانیم و کلام خدا را که آموخته ایم به آنها بیاموزیم.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زنده شده است و او برای همیشه زنده است، با کلیساها و ایماندارانی که به او ایمان دارند.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پولس با نزدیک شدن به روز مرگش نامه را برای چه کسی نوشت؟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لوک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علامت گذاری کنید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تیموتی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سیلاس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تیموتی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ایمان خالصانه ات را به یاد آوردم که ابتدا در مادربزرگت لوئیس و در مادرت یونیس وجود داشت و متقاعد شدم که اکنون در تو نیز زندگی می کند.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2تیموتی</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100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جان یک منظره شگفت انگیز دید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کسی که به این چیزها شهادت می دهد، می گوید: بله، به زودی می آیم. آمین بیا خداوند عیسی</a:t>
            </a:r>
            <a:endParaRPr xmlns:a="http://schemas.openxmlformats.org/drawingml/2006/main" lang="en-US" altLang="ko-KR" sz="3600"/>
          </a:p>
          <a:p>
            <a:pPr xmlns:a="http://schemas.openxmlformats.org/drawingml/2006/main" lvl="0">
              <a:defRPr/>
            </a:pPr>
            <a:r xmlns:a="http://schemas.openxmlformats.org/drawingml/2006/main">
              <a:rPr lang="f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افشا</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22:</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همان کسی است که با ظاهری باشکوه می درخشد.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آزار و شکنجه کلیسا روز به روز بدتر و بدتر می شد. همه شاگردانش با حفظ ایمان به شهادت رسیدند و جان به تنهایی در پاتموس محبوس شد.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روزی صدای بلندی مانند شیپور شنید که می‌گفت: آنچه را می‌بینی بر روی طومار بنویس و به هفت کلیسا بفرست.</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یوحنا نیز عیسی را دید. عیسی تصویر پادشاهی بود که تمام قدرت جهان را در اختیار داشت.</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یوحنا آسمان جدید و سرزمین جدیدی را که قرار است بیاید دید. هیچ چیز بدی وجود نخواهد داشت، غم و اندوه وجود نخواهد داشت و همیشه شادی با خدا خواهد بود.</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یوحنا همه این رؤیاها را نوشت و به کلیساها نوشت. "ایمان خود را حفظ کنید، زیرا خداوند دوباره خواهد آمد!" این آخرین کتاب کتاب مقدس، مکاشفه است</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عیسی دوباره به این زمین باز خواهد گشت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روزی به عنوان قاضی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در آن زمان کسانی که ایمان نداشتند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در عیسی رنج برای همیشه،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کسانی که به عیسی ایمان دارند لذت خواهند برد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زندگی ابدی همراه با شادی.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آیا منتظر آمدن عیسی دوباره هستید؟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ما نباید این امید را از دست بدهیم، باید ایمان خود را به این زمین تا آخر حفظ کنیم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دوباره به عنوان پادشاه به این زمین باز خواهد گشت، همه چیز را قضاوت خواهد کرد و برای همیشه بر همه چیز حکومت خواهد کرد.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نام جزیره ای که جان شاگرد در آن محبوس بود چیست؟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مالت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هاوایی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کیتیم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پاتموس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پاتموس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کسی که به این چیزها شهادت می دهد، می گوید: بله، به زودی می آیم. آمین بیا خداوند عیسی</a:t>
            </a:r>
            <a:endParaRPr xmlns:a="http://schemas.openxmlformats.org/drawingml/2006/main" lang="en-US" altLang="ko-KR" sz="3600"/>
          </a:p>
          <a:p>
            <a:pPr xmlns:a="http://schemas.openxmlformats.org/drawingml/2006/main" lvl="0">
              <a:defRPr/>
            </a:pPr>
            <a:r xmlns:a="http://schemas.openxmlformats.org/drawingml/2006/main">
              <a:rPr lang="f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افشا</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22:</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امتحان</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چه کسی تغییر شکل عیسی را ندیده است؟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پیتر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جیمز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توماس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توماس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در آنجا او در برابر آنها مسخ شد. صورتش مثل خورشید می درخشید و لباسش مثل نور سفید شد.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17:</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a:t>
            </a:r>
            <a:r xmlns:a="http://schemas.openxmlformats.org/drawingml/2006/main">
              <a:rPr lang="fa" altLang="en-US" sz="4400"/>
              <a:t> </a:t>
            </a:r>
            <a:r xmlns:a="http://schemas.openxmlformats.org/drawingml/2006/main">
              <a:rPr lang="fa" altLang="ko-KR" sz="4400"/>
              <a:t>کودکان را دوست دارد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fa" sz="3600"/>
              <a:t>وقتی عیسی این را دید، خشمگین شد. او به آنها گفت: «بگذارید بچه های کوچک نزد من بیایند و مانع آنها نشوید، زیرا ملکوت خدا از آن چنین است.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پدر و مادری فرزند خود را نزد عیسی آورد تا عیسی او را برکت دهد.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شاگردان عیسی او را سرزنش کردند. "چطور جرات کردی فرزندت را نزد عیسی بیاوری؟"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عیسی آن را دید، با عصبانیت گفت.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«بچه ها را از آمدن به من منع نکنید. ملکوت خدا متعلق به چنین کودکانی است.»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اما پسر تمام دارایی خود را در کشور دور هدر داده بود و بدبخت شد.</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«کسی که ملکوت خدا را مانند کودکی نپذیرد، هرگز وارد آن نخواهد شد.» و فرزندان را در آغوش گرفت و دستان خود را بر آنها نهاد و آنها را برکت داد.</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عیسی گفت که پادشاهی خدا متعلق به چنین کودکانی است.</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بیایید ما نیز فرزندانی شویم که خدا را دوست دارند و از عیسی اطاعت می کنند بدون اینکه افراد پاک و صادق را از دست بدهند،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و قلب واقعی یک کودک</a:t>
            </a:r>
            <a:r xmlns:a="http://schemas.openxmlformats.org/drawingml/2006/main">
              <a:rPr altLang="en-US" lang="f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کودکان را دوست دارد، برای آنها ارزش قائل است و آنها را برکت می دهد.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وقتی بچه ها سعی کردند نزد عیسی بروند، شاگردان چه کردند؟</a:t>
            </a:r>
            <a:r xmlns:a="http://schemas.openxmlformats.org/drawingml/2006/main">
              <a:rPr altLang="en-US" lang="f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آنها با خوشحالی از آنها استقبال کردند.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آنها آنها را سرزنش کردند که نزد عیسی نروند.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آنها کودکان را با عیسی آشنا کردند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مقداری غذا به آنها دادند و آنها را به خانه فرستادند.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② </a:t>
            </a:r>
            <a:r xmlns:a="http://schemas.openxmlformats.org/drawingml/2006/main">
              <a:rPr altLang="ko-KR" lang="fa" sz="2800">
                <a:solidFill>
                  <a:srgbClr val="ff0000"/>
                </a:solidFill>
              </a:rPr>
              <a:t>آنها آنها را سرزنش کردند که نزد عیسی نروند.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fa" sz="3600"/>
              <a:t>وقتی عیسی این را دید، خشمگین شد. او به آنها گفت: «بگذارید بچه های کوچک نزد من بیایند و مانع آنها نشوید، زیرا ملکوت خدا از آن چنین است.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یک مرد نابینا به نام بارتیمائوس را شفا داد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عیسی گفت: برو، ایمانت تو را شفا داد. او فورا بینا شد و در طول راه به دنبال عیسی رفت.</a:t>
            </a:r>
            <a:endParaRPr xmlns:a="http://schemas.openxmlformats.org/drawingml/2006/main" altLang="ko-KR" lang="en-US" sz="3600"/>
          </a:p>
          <a:p>
            <a:pPr xmlns:a="http://schemas.openxmlformats.org/drawingml/2006/main" lvl="0">
              <a:defRPr/>
            </a:pPr>
            <a:r xmlns:a="http://schemas.openxmlformats.org/drawingml/2006/main">
              <a:rPr altLang="ko-KR" lang="f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عیسی مردی نابینا به اریحا آمد، بارتیمائوس کنار جاده نشسته بود و گدایی می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شنید که عیسی ناصری است، فریاد زد: «عیسی پسر داوود، به من رحم کن!»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بارتیمائوس را صدا زد. "میخوای چیکار کنم برات؟" عیسی از او پرسید. مرد نابینا گفت: ربی، من می خواهم ببینم.</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پسر متوجه شد که بدبخت تر از خدمتکاران خانه پدری شده است.</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a" sz="2800">
                <a:solidFill>
                  <a:schemeClr val="tx1">
                    <a:lumMod val="65000"/>
                    <a:lumOff val="35000"/>
                  </a:schemeClr>
                </a:solidFill>
              </a:rPr>
              <a:t>پس برگشت و از پدرش التماس کرد که او را به عنوان یکی از خدمتکاران خود بپذیرد.</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گفت: برو، ایمانت تو را شفا داد. او بلافاصله بینایی خود را دریافت کرد.</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"مرسی، عیسی!" بارتیمائوس به دنبال عیسی رفت که به او اجازه بینایی داد.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عیسی به بارتیمائوس گفت: «ایمان تو را شفا داد.»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این ایمان است که ما را نجات می دهد.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ایمان در دعای جدی بیان می شود.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وقتی به عیسی دعا می کنیم،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ما باید این ایمان را داشته باشیم.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به دعاهای جدی ما گوش می دهد و پاسخ می دهد.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بارتیمائوس از عیسی چه خواست؟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پول زیادی به من بدهید.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من می خواهم شاگرد شما باشم.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بگذار روی آب راه بروم.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من می خواهم دوباره ببینم.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من می خواهم دوباره ببینم.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عیسی گفت: برو، ایمانت تو را شفا داد. او فورا بینا شد و در طول راه به دنبال عیسی رفت.</a:t>
            </a:r>
            <a:endParaRPr xmlns:a="http://schemas.openxmlformats.org/drawingml/2006/main" altLang="ko-KR" lang="en-US" sz="3600"/>
          </a:p>
          <a:p>
            <a:pPr xmlns:a="http://schemas.openxmlformats.org/drawingml/2006/main" lvl="0">
              <a:defRPr/>
            </a:pPr>
            <a:r xmlns:a="http://schemas.openxmlformats.org/drawingml/2006/main">
              <a:rPr altLang="ko-KR" lang="f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زکیوس از درختی بالا رفت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زیرا پسر انسان آمد تا گمشده را بجوید و نجات دهد.»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19:</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مردی ثروتمند به نام زکیوس بود. او رئیس مالیاتگیر بود، بنابراین مردم از او متنفر بودند.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روزی عیسی به دهکده ای که زکیوس در آن زندگی می کرد آمد. بسیاری از مردم برای دیدن عیسی ازدحام کردند.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پدرش به محض اینکه پسرش را از دور دید، به سوی او دوید و او را در آغوش گرفت و با خوشحالی پذیرفت.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زکیوس برای دیدن عیسی از درختی بالا رفت. عیسی به او نگاه کرد و گفت. زکائوس فوراً پایین بیا. من باید امروز در خانه شما بمانم.»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زکائوس به عیسی تصمیم گرفت: نیمی از دارایی خود را به فقرا خواهم داد.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گفت: "امروز نجات به این خانه رسیده است. آمده ام تا گمشده را بجویم و نجات دهم."</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هنگامی که زکیوس با عیسی ملاقات کرد، اعتراف کرد که محبوب ترین دارایی خود را به فقرا خواهد بخشید.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مهمترین چیز برای شما چیست؟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پس از ملاقات با عیسی چه چیزی را رها کردید؟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به خاطر داشته باشیم که با ارزش ترین چیز برای ما عیسی مسیح است.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نجات دهنده ای است که به این سرزمین آمد تا همه را بدون تمایز نجات دهد.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امتحان</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چرا مردم از زکیوس متنفر بودند؟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چون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او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بود</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آ</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رئیس</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مالیات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گردآورنده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زیرا او به عیسی به خوبی ایمان داشت.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چون بسیار دعا کرد.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چون خوش تیپ بود.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زیرا او رئیس مالیات جمع آوری بود.</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زیرا پسر انسان آمد تا گمشده را بجوید و نجات دهد.»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19:</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a">
                <a:solidFill>
                  <a:schemeClr val="tx1">
                    <a:lumMod val="50000"/>
                    <a:lumOff val="50000"/>
                  </a:schemeClr>
                </a:solidFill>
              </a:rPr>
              <a:t>شماره 78 کلام خدا</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fa" sz="4400"/>
              <a:t>خانه ای که روی صخره ساخته شده است</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«بنابراین هر که این سخنان من را بشنود و آنها را عملی کند مانند مرد حکیمی است که خانه خود را بر صخره بنا کرده است.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7:</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داستان دو مرد را گفت که در حال ساختن خانه بودند.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گفت: خدایا، پدرت همیشه منتظر توست.</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یکی از آنها تصمیم گرفت خانه اش را روی شن و دیگری روی سنگ بسازد.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آن دو برای ساختن خانه زحمت کشیدند. هر دو خانه از بیرون محکم به نظر می رسیدند بدون اینکه تفاوت زیادی داشته باشند.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باران شدید باعث سیل شد، خانه ای که روی شن ها ساخته شده بود، از بین رفت. اما خانه ای که بر روی صخره ساخته شده بود استوار بود.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گفت: «هر که سخنان مرا بشنود و آنها را عملی کند، مانند مرد حکیمی است که خانه خود را بر صخره بنا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عیسی گفت: «هر که سخنان مرا بشنود و آنها را عملی کند، مانند مرد حکیمی است که خانه خود را بر صخره بنا کرد.»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آیا شما هر کلمه خدا را عملی می کنید؟</a:t>
            </a:r>
            <a:r xmlns:a="http://schemas.openxmlformats.org/drawingml/2006/main">
              <a:rPr altLang="en-US" lang="fa" sz="3600">
                <a:solidFill>
                  <a:schemeClr val="tx1">
                    <a:lumMod val="65000"/>
                    <a:lumOff val="35000"/>
                  </a:schemeClr>
                </a:solidFill>
              </a:rPr>
              <a:t> </a:t>
            </a:r>
            <a:r xmlns:a="http://schemas.openxmlformats.org/drawingml/2006/main">
              <a:rPr altLang="ko-KR" lang="fa" sz="3600">
                <a:solidFill>
                  <a:schemeClr val="tx1">
                    <a:lumMod val="65000"/>
                    <a:lumOff val="35000"/>
                  </a:schemeClr>
                </a:solidFill>
              </a:rPr>
              <a:t>بیایید مردان خردمندی باشیم که از کلام خدا اطاعت می کنند.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از کسانی که از کلام اطاعت می کنند لذت می برد.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خانه ای که روی شن ها ساخته شده بود چه زمانی فروریخت؟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به محض اینکه خانه ساخته شد،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وقتی خورشید می درخشید،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وقتی افراد زیادی وارد خانه شدند،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وقتی باران زیاد آمد و سیل آمد،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وقتی باران زیاد آمد و سیل آمد،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«بنابراین هر که این سخنان من را بشنود و آنها را عملی کند مانند مرد حکیمی است که خانه خود را بر صخره بنا کرده است.</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7:</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پنج باکره دانا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a" sz="3600"/>
              <a:t>«پس مراقب باشید، زیرا روز و ساعت را نمی‌دانید.»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ما در زندگی خود گناه زیادی می کنیم.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بنابراین ما به خاطر گناه کردن در برابر خدا احساس گناه می کنیم.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خدا همیشه ما را به خاطر گناهانمان بخشید.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زیرا عیسی قبلاً تمام گناهان ما را تصاحب کرده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شما باید این را باور کنید و با شکرگزاری و شادی به سوی خدا بروید.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ده باکره بودند که برای جشن عروسی آماده می شدند. پنج دختر خردمند چراغ‌هایی با روغن کافی آماده کردند، اما پنج دختر دیگر این کار را نکردند.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شب که داماد دیر شد، ده باکره خوابیدند.</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"داماد اینجاست!" باکره ها با عجله برخاستند. و چراغ پنج باکره که روغن کافی تهیه نکرده بودند خاموش شد.</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کمی نفت به ما بده.» «اگر نفتمان را به تو بدهیم، ممکن است نفتمان هم تمام شود. برو روغن بیاور.»</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در حالی که پنج دختر احمق برای خرید نفت رفتند، درب جشن بسته شد. در نهایت، پنج دختر احمق اجازه حضور در مهمانی را نداشتند.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a" sz="3600">
                <a:solidFill>
                  <a:schemeClr val="tx1">
                    <a:lumMod val="65000"/>
                    <a:lumOff val="35000"/>
                  </a:schemeClr>
                </a:solidFill>
              </a:rPr>
              <a:t>این داستانی است که عیسی به ما می گوید که چگونه منتظر روزی باشیم که او بازگردد.</a:t>
            </a:r>
            <a:r xmlns:a="http://schemas.openxmlformats.org/drawingml/2006/main">
              <a:rPr altLang="en-US" lang="fa" sz="3600">
                <a:solidFill>
                  <a:schemeClr val="tx1">
                    <a:lumMod val="65000"/>
                    <a:lumOff val="35000"/>
                  </a:schemeClr>
                </a:solidFill>
              </a:rPr>
              <a:t> </a:t>
            </a:r>
            <a:r xmlns:a="http://schemas.openxmlformats.org/drawingml/2006/main">
              <a:rPr altLang="ko-KR" lang="fa" sz="3600">
                <a:solidFill>
                  <a:schemeClr val="tx1">
                    <a:lumMod val="65000"/>
                    <a:lumOff val="35000"/>
                  </a:schemeClr>
                </a:solidFill>
              </a:rPr>
              <a:t>هیچ کس نمی داند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وقتی عیسی دوباره خواهد آمد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a" sz="3600">
                <a:solidFill>
                  <a:schemeClr val="tx1">
                    <a:lumMod val="65000"/>
                    <a:lumOff val="35000"/>
                  </a:schemeClr>
                </a:solidFill>
              </a:rPr>
              <a:t>اما مانند پنج باکره خردمند، ما باید همیشه بیدار شویم و با قلبی آماده منتظر عیسی باشیم.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وعده داد که در زمانی که هیچ کس نمی داند دوباره به این سرزمین بازگردد.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پنج باکره احمق چه چیزی را آماده نکردند؟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روغن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آب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لباس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هدیه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روغن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a" sz="3600"/>
              <a:t>«پس مراقب باشید، زیرا روز و ساعت را نمی‌دانید.»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80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تمثیل استعدادها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همیشه ما را دوست دارد و منتظر ماست.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اربابش جواب داد: آفرین، بنده خوب و باوفای!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شخصی در راه خارج از کشور به خدمتکاران خود پول امانت داد. به غلام اول پنج قنار، به دومی دو تا و به سومی یک قنار داد.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خادمی که 5 تا استعداد و دو استعداد گرفت، یکباره رفت و پولش را گذاشت و دو برابر شد. اما مردی که 1 استعداد دریافت کرده بود بیرون رفت و در زمین سوراخ کرد و پول اربابش را پنهان کرد.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وقتی ارباب برگشت و با آنها تسویه حساب کرد، خدمتکار اول پنج استعداد بیشتر و نفر دوم دو استعداد دیگر به دست آورد.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بنده ای که یک استعداد دریافت کرد، هیچ استعدادی به دست نیاورد. "استاد، شما فقط یک استعداد به من دادید. پس چگونه می توانم پول بیشتری به دست بیاورم؟»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اربابش عصبانی بود. شما باید پول مرا نزد بانکداران سپرده می‌کردید، من آن را با بهره پس می‌گرفتم. ای بنده بی ارزش، از خانه من برو بیرون!"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از طریق تمثیل استعدادها به ما هشدار می دهد که تنبل نباشیم.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چیزی مهمتر از مقدار دریافتی ما وجود دارد.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نکته مهمتر این است که با استفاده صادقانه از آنچه دارید، برای جلال خدا زندگی کنید.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همه ما باید این گونه زندگی کنیم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مورد ستایش عیسی قرار گیرد.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استاد ما است که زندگی ما را ارزیابی می کند و بر اساس آن به ما پاداش می دهد.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ارباب در سفرهای دور چه چیزی را به خدمتگزاران سپرد؟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خانه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زمینه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فروشگاه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استعداد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استعداد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a" sz="3600"/>
              <a:t>اربابش جواب داد: آفرین، بنده خوب و باوفای!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